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9" r:id="rId11"/>
    <p:sldId id="264" r:id="rId12"/>
    <p:sldId id="265" r:id="rId13"/>
    <p:sldId id="270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4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9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1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16A0-8053-45D5-8743-8E7338FEBE45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5090-0747-4228-9ABB-D7DB4A4E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0370" y="491319"/>
            <a:ext cx="502237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1" y="2052947"/>
            <a:ext cx="6992217" cy="4602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9441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260" y="368568"/>
            <a:ext cx="25908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441" y="2264142"/>
            <a:ext cx="970788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বা মানব সৃষ্টি অবস্থা যখন অসাবাবিক ও অসহনীয় পরিবেশের সৃষ্টি  করে তখন তাকে দূর্যোগ বলে।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120" y="3459480"/>
            <a:ext cx="4739640" cy="143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দূর্যোগ ২ প্রকার </a:t>
            </a:r>
          </a:p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সৃষ্টি 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সৃষ্টি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120" y="5429089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১৯৬০ সাল থেকে  আজ পর্যন্তু ৩৬ বার বাংলাদেশে হানা দিয়েছে।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5741" y="674511"/>
            <a:ext cx="207460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99" y="2440303"/>
            <a:ext cx="3344269" cy="2438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43730" y="2685880"/>
            <a:ext cx="2575082" cy="21404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26388" y="2685881"/>
            <a:ext cx="2581836" cy="21404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59" y="2440304"/>
            <a:ext cx="2794940" cy="238602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9612" y="628555"/>
            <a:ext cx="222458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772" y="2401237"/>
            <a:ext cx="8899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জলোচ্ছাস 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এমন কয়েকটি এলাকার নাম লিখ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772" y="4320820"/>
            <a:ext cx="902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প্রাকৃতিক পরিবেশের 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ক্ষতি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তা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</a:p>
        </p:txBody>
      </p:sp>
    </p:spTree>
    <p:extLst>
      <p:ext uri="{BB962C8B-B14F-4D97-AF65-F5344CB8AC3E}">
        <p14:creationId xmlns:p14="http://schemas.microsoft.com/office/powerpoint/2010/main" val="13262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640" y="277028"/>
            <a:ext cx="2590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538" y="2647280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চট্রগ্রাম, কক্সবাজার ও সেন্টমাটিন  দ্বীপে 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538" y="4648200"/>
            <a:ext cx="801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২। মানুষের , জানমালের ব্যাপক ক্ষয়ক্ষতি হয়ে থাকে।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478" y="444662"/>
            <a:ext cx="2483893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0906" y="2344130"/>
            <a:ext cx="3296095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817" y="3647659"/>
            <a:ext cx="461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জলচ্ছাসে প্রকৃতির কি কি ক্ষতি হয়</a:t>
            </a: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7718" y="5510206"/>
            <a:ext cx="448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হয়?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386" y="614150"/>
            <a:ext cx="342558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913" y="3361098"/>
            <a:ext cx="8657229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</a:t>
            </a: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ঝড়ের কবল থেকে মুক্ত থাকার উপায়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0550" y="174203"/>
            <a:ext cx="3510898" cy="186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158961" y="2203677"/>
            <a:ext cx="7874077" cy="4387756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3547" y="755508"/>
            <a:ext cx="550004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7711"/>
            <a:ext cx="11709779" cy="4326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487" y="2866030"/>
            <a:ext cx="65424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মহসীন রেজা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কম্পিউটার)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ছোটমানিক ইউসুফিয়া দ্বি-মূখী দাখিল মাদ্‌রাসা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পাঁচবিবি, জায়পুরহাট।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25987" y="2287711"/>
            <a:ext cx="3983792" cy="43267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213" y="638917"/>
            <a:ext cx="5498401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248" y="2238703"/>
            <a:ext cx="4776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শ্রেণী-৬ষ্ট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সামাজিক বিজ্ঞান 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২৫/১০/২০১৩ ইং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4" y="2456597"/>
            <a:ext cx="5666609" cy="37896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83439" y="2562171"/>
            <a:ext cx="4593913" cy="32462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0" y="2472494"/>
            <a:ext cx="4977047" cy="3896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841" y="491320"/>
            <a:ext cx="323451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4746" y="1509607"/>
            <a:ext cx="5721956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6260" y="2747452"/>
            <a:ext cx="3128092" cy="3073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43305" y="2816063"/>
            <a:ext cx="3095298" cy="30051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924" y="481798"/>
            <a:ext cx="4698123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1057" y="2115403"/>
            <a:ext cx="2320120" cy="62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1057" y="2734762"/>
            <a:ext cx="2320120" cy="62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0239" y="3021365"/>
            <a:ext cx="2320120" cy="62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1057" y="2149683"/>
            <a:ext cx="59530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কি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1057" y="3047047"/>
            <a:ext cx="658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।</a:t>
            </a:r>
            <a:endParaRPr lang="bn-BD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0698" y="3993516"/>
            <a:ext cx="686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 কেন হয়।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274" y="933749"/>
            <a:ext cx="30780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সমাধান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2" y="2421228"/>
            <a:ext cx="87318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বা মানব সৃষ্টি অবস্থা যখন অসাবাবিক ও অসহনীয় পরিবেশের সৃষ্টি  করে তখন তাকে দূর্যোগ বলে।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21" y="3771126"/>
            <a:ext cx="6684137" cy="143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২ প্রকার </a:t>
            </a:r>
            <a:endParaRPr lang="bn-BD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সৃষ্টি 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(২) মানব সৃষ্টি </a:t>
            </a:r>
            <a:endParaRPr lang="bn-BD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2146" y="5692462"/>
            <a:ext cx="50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৩।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নিন্মচাপ থেকে ঘূর্ণিঝড়ের সৃষ্টি হয় 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730" y="963507"/>
            <a:ext cx="423080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6" y="2501039"/>
            <a:ext cx="5071097" cy="3024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995" y="5633770"/>
            <a:ext cx="2862617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BD" sz="2800" dirty="0">
                <a:solidFill>
                  <a:srgbClr val="00B0F0"/>
                </a:solidFill>
              </a:rPr>
              <a:t>ঝড়ের ছবি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7079" y="2717441"/>
            <a:ext cx="2812978" cy="23866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8852" y="5409128"/>
            <a:ext cx="351362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90000"/>
              </a:lnSpc>
              <a:spcBef>
                <a:spcPts val="500"/>
              </a:spcBef>
            </a:pP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দূর্যোগের ছবি</a:t>
            </a:r>
            <a:endParaRPr lang="bn-BD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12180" y="2717441"/>
            <a:ext cx="3181082" cy="23866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7844" y="5409128"/>
            <a:ext cx="262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ছবি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0" grpId="0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417" y="153034"/>
            <a:ext cx="440822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133" y="2160299"/>
            <a:ext cx="328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কি ।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3009" y="3241343"/>
            <a:ext cx="40124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4000" dirty="0" smtClean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কত প্রকার।</a:t>
            </a:r>
            <a:endParaRPr lang="bn-BD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417" y="5021602"/>
            <a:ext cx="823709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ঘূর্ণিঝড় এ 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কত বার হানা দিয়েছে।</a:t>
            </a:r>
            <a:endParaRPr lang="bn-BD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243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147</cp:revision>
  <dcterms:created xsi:type="dcterms:W3CDTF">2013-10-24T13:55:05Z</dcterms:created>
  <dcterms:modified xsi:type="dcterms:W3CDTF">2013-10-30T06:53:36Z</dcterms:modified>
</cp:coreProperties>
</file>